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79" r:id="rId2"/>
    <p:sldId id="308" r:id="rId3"/>
    <p:sldId id="304" r:id="rId4"/>
    <p:sldId id="305" r:id="rId5"/>
    <p:sldId id="299" r:id="rId6"/>
    <p:sldId id="300" r:id="rId7"/>
    <p:sldId id="301" r:id="rId8"/>
    <p:sldId id="303" r:id="rId9"/>
    <p:sldId id="297" r:id="rId10"/>
    <p:sldId id="298" r:id="rId11"/>
    <p:sldId id="306" r:id="rId12"/>
    <p:sldId id="30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J’utilise différentes écritures des nombres.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comprends les unités de numération.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96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64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  <a:latin typeface="Cursive standard" pitchFamily="2" charset="0"/>
              </a:rPr>
              <a:t>74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2DCC7E6-82A6-F62C-F89F-A0434F18F758}"/>
              </a:ext>
            </a:extLst>
          </p:cNvPr>
          <p:cNvSpPr txBox="1"/>
          <p:nvPr/>
        </p:nvSpPr>
        <p:spPr>
          <a:xfrm>
            <a:off x="177800" y="1846049"/>
            <a:ext cx="543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quatorze unités 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et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six dizaines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37884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b="1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6" y="1846049"/>
            <a:ext cx="48884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quinze unités et huit dizaines.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95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85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75</a:t>
            </a:r>
          </a:p>
        </p:txBody>
      </p:sp>
    </p:spTree>
    <p:extLst>
      <p:ext uri="{BB962C8B-B14F-4D97-AF65-F5344CB8AC3E}">
        <p14:creationId xmlns:p14="http://schemas.microsoft.com/office/powerpoint/2010/main" val="2083292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5/5</a:t>
            </a:r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6" y="1846049"/>
            <a:ext cx="48037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quinze unités 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et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huit dizaines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  <a:latin typeface="Cursive standard" pitchFamily="2" charset="0"/>
              </a:rPr>
              <a:t>95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85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75</a:t>
            </a:r>
          </a:p>
        </p:txBody>
      </p:sp>
    </p:spTree>
    <p:extLst>
      <p:ext uri="{BB962C8B-B14F-4D97-AF65-F5344CB8AC3E}">
        <p14:creationId xmlns:p14="http://schemas.microsoft.com/office/powerpoint/2010/main" val="275584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D8F8BC-06C5-F751-53B2-2953BE2E8D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19C9B7C-880D-4D1A-4315-5D245F03A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1780646"/>
            <a:ext cx="9017000" cy="3343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163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b="1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6" y="1846049"/>
            <a:ext cx="44532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une unité et cinq dizaines.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41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11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6" y="1846049"/>
            <a:ext cx="44532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une unité 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et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cinq dizaines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41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11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  <a:latin typeface="Cursive standard" pitchFamily="2" charset="0"/>
              </a:rPr>
              <a:t>51</a:t>
            </a:r>
          </a:p>
        </p:txBody>
      </p:sp>
    </p:spTree>
    <p:extLst>
      <p:ext uri="{BB962C8B-B14F-4D97-AF65-F5344CB8AC3E}">
        <p14:creationId xmlns:p14="http://schemas.microsoft.com/office/powerpoint/2010/main" val="265238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b="1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6" y="1846049"/>
            <a:ext cx="46513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douze unités et trois dizaines.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32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592165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5" y="1846049"/>
            <a:ext cx="46598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douze unités 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et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deux dizaines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32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  <a:latin typeface="Cursive standard" pitchFamily="2" charset="0"/>
              </a:rPr>
              <a:t>42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59315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b="1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6" y="1846049"/>
            <a:ext cx="44532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six dizaines et trois unités.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63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36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172471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6" y="1846049"/>
            <a:ext cx="44532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six dizaines 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et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trois unités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  <a:latin typeface="Cursive standard" pitchFamily="2" charset="0"/>
              </a:rPr>
              <a:t>63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36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202196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b="1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177800" y="1846049"/>
            <a:ext cx="5435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quatorze unités et six dizaines.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96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64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702</TotalTime>
  <Words>203</Words>
  <Application>Microsoft Office PowerPoint</Application>
  <PresentationFormat>Affichage à l'écran (4:3)</PresentationFormat>
  <Paragraphs>93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Présentation PowerPoint</vt:lpstr>
      <vt:lpstr>Devinette</vt:lpstr>
      <vt:lpstr>Correction</vt:lpstr>
      <vt:lpstr>Devinette</vt:lpstr>
      <vt:lpstr>Correction</vt:lpstr>
      <vt:lpstr>Devinette</vt:lpstr>
      <vt:lpstr>Correction</vt:lpstr>
      <vt:lpstr>Devinette</vt:lpstr>
      <vt:lpstr>Correction</vt:lpstr>
      <vt:lpstr>Devinette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52</cp:revision>
  <dcterms:created xsi:type="dcterms:W3CDTF">2023-02-07T14:55:57Z</dcterms:created>
  <dcterms:modified xsi:type="dcterms:W3CDTF">2025-08-13T09:07:24Z</dcterms:modified>
</cp:coreProperties>
</file>