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4"/>
  </p:handoutMasterIdLst>
  <p:sldIdLst>
    <p:sldId id="279" r:id="rId2"/>
    <p:sldId id="308" r:id="rId3"/>
    <p:sldId id="304" r:id="rId4"/>
    <p:sldId id="305" r:id="rId5"/>
    <p:sldId id="299" r:id="rId6"/>
    <p:sldId id="300" r:id="rId7"/>
    <p:sldId id="301" r:id="rId8"/>
    <p:sldId id="303" r:id="rId9"/>
    <p:sldId id="297" r:id="rId10"/>
    <p:sldId id="298" r:id="rId11"/>
    <p:sldId id="306" r:id="rId12"/>
    <p:sldId id="307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54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148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1" d="100"/>
          <a:sy n="121" d="100"/>
        </p:scale>
        <p:origin x="4948" y="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C8E09438-BAB5-437A-A064-9A81B78EB6D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CE1EA34-4BE1-3845-0464-3A3CAF79B9C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C909A8-1D83-44C7-8002-4E1C57B75E1E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E2CB1DD0-80BB-B274-B2D4-66F82F175D2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8492041-BAE1-B193-2F81-D8C3600152F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255580-AAE3-4CD8-91BA-27B2D0F81D1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489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023574C7-E22B-9ED0-7852-99FB7D4EE940}"/>
              </a:ext>
            </a:extLst>
          </p:cNvPr>
          <p:cNvCxnSpPr>
            <a:cxnSpLocks/>
          </p:cNvCxnSpPr>
          <p:nvPr userDrawn="1"/>
        </p:nvCxnSpPr>
        <p:spPr>
          <a:xfrm flipV="1">
            <a:off x="0" y="0"/>
            <a:ext cx="0" cy="6858000"/>
          </a:xfrm>
          <a:prstGeom prst="line">
            <a:avLst/>
          </a:prstGeom>
          <a:ln w="762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>
            <a:extLst>
              <a:ext uri="{FF2B5EF4-FFF2-40B4-BE49-F238E27FC236}">
                <a16:creationId xmlns:a16="http://schemas.microsoft.com/office/drawing/2014/main" id="{47483BDB-2C3B-FB15-463E-6B442487923B}"/>
              </a:ext>
            </a:extLst>
          </p:cNvPr>
          <p:cNvSpPr txBox="1"/>
          <p:nvPr userDrawn="1"/>
        </p:nvSpPr>
        <p:spPr>
          <a:xfrm>
            <a:off x="39233" y="346141"/>
            <a:ext cx="848199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>
                <a:sym typeface="Webdings" panose="05030102010509060703" pitchFamily="18" charset="2"/>
              </a:rPr>
              <a:t></a:t>
            </a:r>
            <a:endParaRPr lang="fr-FR" sz="2700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2A77ACC-D714-08FF-86AF-BBA5C5C0F439}"/>
              </a:ext>
            </a:extLst>
          </p:cNvPr>
          <p:cNvSpPr/>
          <p:nvPr userDrawn="1"/>
        </p:nvSpPr>
        <p:spPr>
          <a:xfrm>
            <a:off x="7934345" y="0"/>
            <a:ext cx="1210281" cy="32459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fr-FR" dirty="0"/>
              <a:t>Séance 73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2403BD2-C857-6900-EDA0-8142F6C370C4}"/>
              </a:ext>
            </a:extLst>
          </p:cNvPr>
          <p:cNvSpPr/>
          <p:nvPr userDrawn="1"/>
        </p:nvSpPr>
        <p:spPr>
          <a:xfrm>
            <a:off x="39233" y="0"/>
            <a:ext cx="7849941" cy="32459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4BCF44B2-8714-DF34-C20D-41BF77BAD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49"/>
            <a:ext cx="7886700" cy="541357"/>
          </a:xfrm>
        </p:spPr>
        <p:txBody>
          <a:bodyPr>
            <a:normAutofit/>
          </a:bodyPr>
          <a:lstStyle>
            <a:lvl1pPr>
              <a:defRPr sz="3600">
                <a:latin typeface="+mn-lt"/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D340C58D-D296-2434-EB36-3CE0555C1B8C}"/>
              </a:ext>
            </a:extLst>
          </p:cNvPr>
          <p:cNvSpPr>
            <a:spLocks noGrp="1"/>
          </p:cNvSpPr>
          <p:nvPr>
            <p:ph type="body" idx="1" hasCustomPrompt="1"/>
          </p:nvPr>
        </p:nvSpPr>
        <p:spPr>
          <a:xfrm>
            <a:off x="8372152" y="6490150"/>
            <a:ext cx="771847" cy="367849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X/X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143F3C15-AEE9-32CB-CE81-9EB269ACD281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233" y="6497999"/>
            <a:ext cx="519622" cy="36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8557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036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8146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47002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6877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3970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6266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1468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6214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9589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6936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4836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e 9">
            <a:extLst>
              <a:ext uri="{FF2B5EF4-FFF2-40B4-BE49-F238E27FC236}">
                <a16:creationId xmlns:a16="http://schemas.microsoft.com/office/drawing/2014/main" id="{29401DEB-66B0-FE18-E0EC-F0E27F15FC8A}"/>
              </a:ext>
            </a:extLst>
          </p:cNvPr>
          <p:cNvGrpSpPr/>
          <p:nvPr/>
        </p:nvGrpSpPr>
        <p:grpSpPr>
          <a:xfrm>
            <a:off x="0" y="330200"/>
            <a:ext cx="9144000" cy="6527800"/>
            <a:chOff x="0" y="330200"/>
            <a:chExt cx="9144000" cy="6527800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89115E1C-7E29-D99C-02D0-1E796BF4E950}"/>
                </a:ext>
              </a:extLst>
            </p:cNvPr>
            <p:cNvSpPr/>
            <p:nvPr/>
          </p:nvSpPr>
          <p:spPr>
            <a:xfrm>
              <a:off x="0" y="330200"/>
              <a:ext cx="9144000" cy="6527800"/>
            </a:xfrm>
            <a:prstGeom prst="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" name="ZoneTexte 4">
              <a:extLst>
                <a:ext uri="{FF2B5EF4-FFF2-40B4-BE49-F238E27FC236}">
                  <a16:creationId xmlns:a16="http://schemas.microsoft.com/office/drawing/2014/main" id="{84C71236-5451-9B6D-E902-37AF0E8AE23D}"/>
                </a:ext>
              </a:extLst>
            </p:cNvPr>
            <p:cNvSpPr txBox="1"/>
            <p:nvPr/>
          </p:nvSpPr>
          <p:spPr>
            <a:xfrm>
              <a:off x="2063750" y="3009900"/>
              <a:ext cx="5016500" cy="24929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fr-FR" sz="2800" b="1" dirty="0">
                <a:solidFill>
                  <a:schemeClr val="bg1"/>
                </a:solidFill>
              </a:endParaRPr>
            </a:p>
            <a:p>
              <a:pPr marL="457200" indent="-457200">
                <a:buFont typeface="Wingdings" panose="05000000000000000000" pitchFamily="2" charset="2"/>
                <a:buChar char="è"/>
              </a:pPr>
              <a:r>
                <a:rPr lang="fr-FR" sz="3200" b="1" dirty="0">
                  <a:solidFill>
                    <a:schemeClr val="bg1"/>
                  </a:solidFill>
                </a:rPr>
                <a:t>J’utilise différentes écritures des nombres.</a:t>
              </a:r>
            </a:p>
            <a:p>
              <a:pPr marL="457200" indent="-457200">
                <a:buFont typeface="Wingdings" panose="05000000000000000000" pitchFamily="2" charset="2"/>
                <a:buChar char="è"/>
              </a:pPr>
              <a:r>
                <a:rPr lang="fr-FR" sz="3200" b="1" dirty="0">
                  <a:solidFill>
                    <a:schemeClr val="bg1"/>
                  </a:solidFill>
                </a:rPr>
                <a:t>Je comprends les unités de numération. </a:t>
              </a:r>
            </a:p>
          </p:txBody>
        </p:sp>
        <p:pic>
          <p:nvPicPr>
            <p:cNvPr id="9" name="Image 8">
              <a:extLst>
                <a:ext uri="{FF2B5EF4-FFF2-40B4-BE49-F238E27FC236}">
                  <a16:creationId xmlns:a16="http://schemas.microsoft.com/office/drawing/2014/main" id="{84863790-4802-27C4-32E9-216F3C40ECC4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3654425" y="571176"/>
              <a:ext cx="1835150" cy="1266164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69815940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603842"/>
          </a:xfrm>
        </p:spPr>
        <p:txBody>
          <a:bodyPr>
            <a:normAutofit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4/5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EFD2E83E-296D-47F9-1074-02040023B498}"/>
              </a:ext>
            </a:extLst>
          </p:cNvPr>
          <p:cNvSpPr txBox="1"/>
          <p:nvPr/>
        </p:nvSpPr>
        <p:spPr>
          <a:xfrm>
            <a:off x="6031631" y="1526909"/>
            <a:ext cx="756950" cy="9233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F2DE8677-AA22-172B-65F3-2150C9D78D88}"/>
              </a:ext>
            </a:extLst>
          </p:cNvPr>
          <p:cNvSpPr txBox="1"/>
          <p:nvPr/>
        </p:nvSpPr>
        <p:spPr>
          <a:xfrm>
            <a:off x="6031631" y="3233340"/>
            <a:ext cx="756950" cy="9233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</a:t>
            </a:r>
          </a:p>
        </p:txBody>
      </p:sp>
      <p:sp>
        <p:nvSpPr>
          <p:cNvPr id="12" name="Bulle narrative : rectangle à coins arrondis 11">
            <a:extLst>
              <a:ext uri="{FF2B5EF4-FFF2-40B4-BE49-F238E27FC236}">
                <a16:creationId xmlns:a16="http://schemas.microsoft.com/office/drawing/2014/main" id="{FC1CCB84-F318-5B36-B507-559C04A7DCC0}"/>
              </a:ext>
            </a:extLst>
          </p:cNvPr>
          <p:cNvSpPr/>
          <p:nvPr/>
        </p:nvSpPr>
        <p:spPr>
          <a:xfrm>
            <a:off x="7103842" y="311939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96</a:t>
            </a:r>
          </a:p>
        </p:txBody>
      </p:sp>
      <p:sp>
        <p:nvSpPr>
          <p:cNvPr id="13" name="Bulle narrative : rectangle à coins arrondis 12">
            <a:extLst>
              <a:ext uri="{FF2B5EF4-FFF2-40B4-BE49-F238E27FC236}">
                <a16:creationId xmlns:a16="http://schemas.microsoft.com/office/drawing/2014/main" id="{B31F71DE-C984-9676-7487-F3F511697248}"/>
              </a:ext>
            </a:extLst>
          </p:cNvPr>
          <p:cNvSpPr/>
          <p:nvPr/>
        </p:nvSpPr>
        <p:spPr>
          <a:xfrm>
            <a:off x="7103842" y="1412968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64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C65CFFB1-CEE5-76FB-2678-5278C3EACFD9}"/>
              </a:ext>
            </a:extLst>
          </p:cNvPr>
          <p:cNvSpPr txBox="1"/>
          <p:nvPr/>
        </p:nvSpPr>
        <p:spPr>
          <a:xfrm>
            <a:off x="6031631" y="482583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</a:t>
            </a:r>
          </a:p>
        </p:txBody>
      </p:sp>
      <p:sp>
        <p:nvSpPr>
          <p:cNvPr id="15" name="Bulle narrative : rectangle à coins arrondis 14">
            <a:extLst>
              <a:ext uri="{FF2B5EF4-FFF2-40B4-BE49-F238E27FC236}">
                <a16:creationId xmlns:a16="http://schemas.microsoft.com/office/drawing/2014/main" id="{8ECE330A-4EEB-941D-C494-BD6981E5309A}"/>
              </a:ext>
            </a:extLst>
          </p:cNvPr>
          <p:cNvSpPr/>
          <p:nvPr/>
        </p:nvSpPr>
        <p:spPr>
          <a:xfrm>
            <a:off x="7103842" y="471188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bg1"/>
                </a:solidFill>
                <a:latin typeface="Cursive standard" pitchFamily="2" charset="0"/>
              </a:rPr>
              <a:t>74</a:t>
            </a:r>
          </a:p>
        </p:txBody>
      </p:sp>
      <p:sp>
        <p:nvSpPr>
          <p:cNvPr id="4" name="ZoneTexte 3">
            <a:extLst>
              <a:ext uri="{FF2B5EF4-FFF2-40B4-BE49-F238E27FC236}">
                <a16:creationId xmlns:a16="http://schemas.microsoft.com/office/drawing/2014/main" id="{B2DCC7E6-82A6-F62C-F89F-A0434F18F758}"/>
              </a:ext>
            </a:extLst>
          </p:cNvPr>
          <p:cNvSpPr txBox="1"/>
          <p:nvPr/>
        </p:nvSpPr>
        <p:spPr>
          <a:xfrm>
            <a:off x="177800" y="1846049"/>
            <a:ext cx="54356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Je suis le nombre avec </a:t>
            </a:r>
            <a:r>
              <a:rPr lang="fr-FR" sz="4800" dirty="0">
                <a:solidFill>
                  <a:srgbClr val="C00000"/>
                </a:solidFill>
                <a:sym typeface="Webdings" panose="05030102010509060703" pitchFamily="18" charset="2"/>
              </a:rPr>
              <a:t>quatorze unités </a:t>
            </a:r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et </a:t>
            </a:r>
            <a:r>
              <a:rPr lang="fr-FR" sz="4800" dirty="0">
                <a:solidFill>
                  <a:srgbClr val="C00000"/>
                </a:solidFill>
                <a:sym typeface="Webdings" panose="05030102010509060703" pitchFamily="18" charset="2"/>
              </a:rPr>
              <a:t>six dizaines</a:t>
            </a:r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4378848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7" grpId="0" animBg="1"/>
      <p:bldP spid="12" grpId="0" animBg="1"/>
      <p:bldP spid="13" grpId="0" animBg="1"/>
      <p:bldP spid="14" grpId="0" animBg="1"/>
      <p:bldP spid="15" grpId="0" animBg="1"/>
      <p:bldP spid="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603842"/>
          </a:xfrm>
        </p:spPr>
        <p:txBody>
          <a:bodyPr>
            <a:normAutofit/>
          </a:bodyPr>
          <a:lstStyle/>
          <a:p>
            <a:r>
              <a:rPr lang="fr-FR" b="1" dirty="0"/>
              <a:t>Devinette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5/5</a:t>
            </a:r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8962E9C9-4FFA-86C1-8927-EDAA5B937358}"/>
              </a:ext>
            </a:extLst>
          </p:cNvPr>
          <p:cNvSpPr txBox="1"/>
          <p:nvPr/>
        </p:nvSpPr>
        <p:spPr>
          <a:xfrm>
            <a:off x="411676" y="1846049"/>
            <a:ext cx="488845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Je suis le nombre avec quinze unités et huit dizaines.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EFD2E83E-296D-47F9-1074-02040023B498}"/>
              </a:ext>
            </a:extLst>
          </p:cNvPr>
          <p:cNvSpPr txBox="1"/>
          <p:nvPr/>
        </p:nvSpPr>
        <p:spPr>
          <a:xfrm>
            <a:off x="6031631" y="1526909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F2DE8677-AA22-172B-65F3-2150C9D78D88}"/>
              </a:ext>
            </a:extLst>
          </p:cNvPr>
          <p:cNvSpPr txBox="1"/>
          <p:nvPr/>
        </p:nvSpPr>
        <p:spPr>
          <a:xfrm>
            <a:off x="6031631" y="323334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</a:t>
            </a:r>
          </a:p>
        </p:txBody>
      </p:sp>
      <p:sp>
        <p:nvSpPr>
          <p:cNvPr id="12" name="Bulle narrative : rectangle à coins arrondis 11">
            <a:extLst>
              <a:ext uri="{FF2B5EF4-FFF2-40B4-BE49-F238E27FC236}">
                <a16:creationId xmlns:a16="http://schemas.microsoft.com/office/drawing/2014/main" id="{FC1CCB84-F318-5B36-B507-559C04A7DCC0}"/>
              </a:ext>
            </a:extLst>
          </p:cNvPr>
          <p:cNvSpPr/>
          <p:nvPr/>
        </p:nvSpPr>
        <p:spPr>
          <a:xfrm>
            <a:off x="7103842" y="311939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95</a:t>
            </a:r>
          </a:p>
        </p:txBody>
      </p:sp>
      <p:sp>
        <p:nvSpPr>
          <p:cNvPr id="13" name="Bulle narrative : rectangle à coins arrondis 12">
            <a:extLst>
              <a:ext uri="{FF2B5EF4-FFF2-40B4-BE49-F238E27FC236}">
                <a16:creationId xmlns:a16="http://schemas.microsoft.com/office/drawing/2014/main" id="{B31F71DE-C984-9676-7487-F3F511697248}"/>
              </a:ext>
            </a:extLst>
          </p:cNvPr>
          <p:cNvSpPr/>
          <p:nvPr/>
        </p:nvSpPr>
        <p:spPr>
          <a:xfrm>
            <a:off x="7103842" y="1412968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85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C65CFFB1-CEE5-76FB-2678-5278C3EACFD9}"/>
              </a:ext>
            </a:extLst>
          </p:cNvPr>
          <p:cNvSpPr txBox="1"/>
          <p:nvPr/>
        </p:nvSpPr>
        <p:spPr>
          <a:xfrm>
            <a:off x="6031631" y="482583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</a:t>
            </a:r>
          </a:p>
        </p:txBody>
      </p:sp>
      <p:sp>
        <p:nvSpPr>
          <p:cNvPr id="15" name="Bulle narrative : rectangle à coins arrondis 14">
            <a:extLst>
              <a:ext uri="{FF2B5EF4-FFF2-40B4-BE49-F238E27FC236}">
                <a16:creationId xmlns:a16="http://schemas.microsoft.com/office/drawing/2014/main" id="{8ECE330A-4EEB-941D-C494-BD6981E5309A}"/>
              </a:ext>
            </a:extLst>
          </p:cNvPr>
          <p:cNvSpPr/>
          <p:nvPr/>
        </p:nvSpPr>
        <p:spPr>
          <a:xfrm>
            <a:off x="7103842" y="471188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75</a:t>
            </a:r>
          </a:p>
        </p:txBody>
      </p:sp>
    </p:spTree>
    <p:extLst>
      <p:ext uri="{BB962C8B-B14F-4D97-AF65-F5344CB8AC3E}">
        <p14:creationId xmlns:p14="http://schemas.microsoft.com/office/powerpoint/2010/main" val="20832923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5" grpId="0" animBg="1"/>
      <p:bldP spid="7" grpId="0" animBg="1"/>
      <p:bldP spid="12" grpId="0" animBg="1"/>
      <p:bldP spid="13" grpId="0" animBg="1"/>
      <p:bldP spid="14" grpId="0" animBg="1"/>
      <p:bldP spid="15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603842"/>
          </a:xfrm>
        </p:spPr>
        <p:txBody>
          <a:bodyPr>
            <a:normAutofit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/>
              <a:t>5/5</a:t>
            </a:r>
            <a:endParaRPr lang="fr-FR" dirty="0"/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8962E9C9-4FFA-86C1-8927-EDAA5B937358}"/>
              </a:ext>
            </a:extLst>
          </p:cNvPr>
          <p:cNvSpPr txBox="1"/>
          <p:nvPr/>
        </p:nvSpPr>
        <p:spPr>
          <a:xfrm>
            <a:off x="411676" y="1846049"/>
            <a:ext cx="4803791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Je suis le nombre avec </a:t>
            </a:r>
            <a:r>
              <a:rPr lang="fr-FR" sz="4800" dirty="0">
                <a:solidFill>
                  <a:srgbClr val="C00000"/>
                </a:solidFill>
                <a:sym typeface="Webdings" panose="05030102010509060703" pitchFamily="18" charset="2"/>
              </a:rPr>
              <a:t>quinze unités </a:t>
            </a:r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et </a:t>
            </a:r>
            <a:r>
              <a:rPr lang="fr-FR" sz="4800" dirty="0">
                <a:solidFill>
                  <a:srgbClr val="C00000"/>
                </a:solidFill>
                <a:sym typeface="Webdings" panose="05030102010509060703" pitchFamily="18" charset="2"/>
              </a:rPr>
              <a:t>huit dizaines</a:t>
            </a:r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EFD2E83E-296D-47F9-1074-02040023B498}"/>
              </a:ext>
            </a:extLst>
          </p:cNvPr>
          <p:cNvSpPr txBox="1"/>
          <p:nvPr/>
        </p:nvSpPr>
        <p:spPr>
          <a:xfrm>
            <a:off x="6031631" y="1526909"/>
            <a:ext cx="756950" cy="9233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F2DE8677-AA22-172B-65F3-2150C9D78D88}"/>
              </a:ext>
            </a:extLst>
          </p:cNvPr>
          <p:cNvSpPr txBox="1"/>
          <p:nvPr/>
        </p:nvSpPr>
        <p:spPr>
          <a:xfrm>
            <a:off x="6031631" y="323334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</a:t>
            </a:r>
          </a:p>
        </p:txBody>
      </p:sp>
      <p:sp>
        <p:nvSpPr>
          <p:cNvPr id="12" name="Bulle narrative : rectangle à coins arrondis 11">
            <a:extLst>
              <a:ext uri="{FF2B5EF4-FFF2-40B4-BE49-F238E27FC236}">
                <a16:creationId xmlns:a16="http://schemas.microsoft.com/office/drawing/2014/main" id="{FC1CCB84-F318-5B36-B507-559C04A7DCC0}"/>
              </a:ext>
            </a:extLst>
          </p:cNvPr>
          <p:cNvSpPr/>
          <p:nvPr/>
        </p:nvSpPr>
        <p:spPr>
          <a:xfrm>
            <a:off x="7103842" y="311939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bg1"/>
                </a:solidFill>
                <a:latin typeface="Cursive standard" pitchFamily="2" charset="0"/>
              </a:rPr>
              <a:t>95</a:t>
            </a:r>
          </a:p>
        </p:txBody>
      </p:sp>
      <p:sp>
        <p:nvSpPr>
          <p:cNvPr id="13" name="Bulle narrative : rectangle à coins arrondis 12">
            <a:extLst>
              <a:ext uri="{FF2B5EF4-FFF2-40B4-BE49-F238E27FC236}">
                <a16:creationId xmlns:a16="http://schemas.microsoft.com/office/drawing/2014/main" id="{B31F71DE-C984-9676-7487-F3F511697248}"/>
              </a:ext>
            </a:extLst>
          </p:cNvPr>
          <p:cNvSpPr/>
          <p:nvPr/>
        </p:nvSpPr>
        <p:spPr>
          <a:xfrm>
            <a:off x="7103842" y="1412968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85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C65CFFB1-CEE5-76FB-2678-5278C3EACFD9}"/>
              </a:ext>
            </a:extLst>
          </p:cNvPr>
          <p:cNvSpPr txBox="1"/>
          <p:nvPr/>
        </p:nvSpPr>
        <p:spPr>
          <a:xfrm>
            <a:off x="6031631" y="4825830"/>
            <a:ext cx="756950" cy="9233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</a:t>
            </a:r>
          </a:p>
        </p:txBody>
      </p:sp>
      <p:sp>
        <p:nvSpPr>
          <p:cNvPr id="15" name="Bulle narrative : rectangle à coins arrondis 14">
            <a:extLst>
              <a:ext uri="{FF2B5EF4-FFF2-40B4-BE49-F238E27FC236}">
                <a16:creationId xmlns:a16="http://schemas.microsoft.com/office/drawing/2014/main" id="{8ECE330A-4EEB-941D-C494-BD6981E5309A}"/>
              </a:ext>
            </a:extLst>
          </p:cNvPr>
          <p:cNvSpPr/>
          <p:nvPr/>
        </p:nvSpPr>
        <p:spPr>
          <a:xfrm>
            <a:off x="7103842" y="471188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75</a:t>
            </a:r>
          </a:p>
        </p:txBody>
      </p:sp>
    </p:spTree>
    <p:extLst>
      <p:ext uri="{BB962C8B-B14F-4D97-AF65-F5344CB8AC3E}">
        <p14:creationId xmlns:p14="http://schemas.microsoft.com/office/powerpoint/2010/main" val="27558417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5" grpId="0" animBg="1"/>
      <p:bldP spid="7" grpId="0" animBg="1"/>
      <p:bldP spid="12" grpId="0" animBg="1"/>
      <p:bldP spid="13" grpId="0" animBg="1"/>
      <p:bldP spid="14" grpId="0" animBg="1"/>
      <p:bldP spid="1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9D8F8BC-06C5-F751-53B2-2953BE2E8D8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 2">
            <a:extLst>
              <a:ext uri="{FF2B5EF4-FFF2-40B4-BE49-F238E27FC236}">
                <a16:creationId xmlns:a16="http://schemas.microsoft.com/office/drawing/2014/main" id="{719C9B7C-880D-4D1A-4315-5D245F03A33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7000" y="1780646"/>
            <a:ext cx="9017000" cy="334380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861635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603842"/>
          </a:xfrm>
        </p:spPr>
        <p:txBody>
          <a:bodyPr>
            <a:normAutofit/>
          </a:bodyPr>
          <a:lstStyle/>
          <a:p>
            <a:r>
              <a:rPr lang="fr-FR" b="1" dirty="0"/>
              <a:t>Devinette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1/5</a:t>
            </a:r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8962E9C9-4FFA-86C1-8927-EDAA5B937358}"/>
              </a:ext>
            </a:extLst>
          </p:cNvPr>
          <p:cNvSpPr txBox="1"/>
          <p:nvPr/>
        </p:nvSpPr>
        <p:spPr>
          <a:xfrm>
            <a:off x="411676" y="1846049"/>
            <a:ext cx="445324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Je suis le nombre avec une unité et cinq dizaines.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EFD2E83E-296D-47F9-1074-02040023B498}"/>
              </a:ext>
            </a:extLst>
          </p:cNvPr>
          <p:cNvSpPr txBox="1"/>
          <p:nvPr/>
        </p:nvSpPr>
        <p:spPr>
          <a:xfrm>
            <a:off x="6031631" y="1526909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F2DE8677-AA22-172B-65F3-2150C9D78D88}"/>
              </a:ext>
            </a:extLst>
          </p:cNvPr>
          <p:cNvSpPr txBox="1"/>
          <p:nvPr/>
        </p:nvSpPr>
        <p:spPr>
          <a:xfrm>
            <a:off x="6031631" y="323334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</a:t>
            </a:r>
          </a:p>
        </p:txBody>
      </p:sp>
      <p:sp>
        <p:nvSpPr>
          <p:cNvPr id="12" name="Bulle narrative : rectangle à coins arrondis 11">
            <a:extLst>
              <a:ext uri="{FF2B5EF4-FFF2-40B4-BE49-F238E27FC236}">
                <a16:creationId xmlns:a16="http://schemas.microsoft.com/office/drawing/2014/main" id="{FC1CCB84-F318-5B36-B507-559C04A7DCC0}"/>
              </a:ext>
            </a:extLst>
          </p:cNvPr>
          <p:cNvSpPr/>
          <p:nvPr/>
        </p:nvSpPr>
        <p:spPr>
          <a:xfrm>
            <a:off x="7103842" y="311939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41</a:t>
            </a:r>
          </a:p>
        </p:txBody>
      </p:sp>
      <p:sp>
        <p:nvSpPr>
          <p:cNvPr id="13" name="Bulle narrative : rectangle à coins arrondis 12">
            <a:extLst>
              <a:ext uri="{FF2B5EF4-FFF2-40B4-BE49-F238E27FC236}">
                <a16:creationId xmlns:a16="http://schemas.microsoft.com/office/drawing/2014/main" id="{B31F71DE-C984-9676-7487-F3F511697248}"/>
              </a:ext>
            </a:extLst>
          </p:cNvPr>
          <p:cNvSpPr/>
          <p:nvPr/>
        </p:nvSpPr>
        <p:spPr>
          <a:xfrm>
            <a:off x="7103842" y="1412968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11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C65CFFB1-CEE5-76FB-2678-5278C3EACFD9}"/>
              </a:ext>
            </a:extLst>
          </p:cNvPr>
          <p:cNvSpPr txBox="1"/>
          <p:nvPr/>
        </p:nvSpPr>
        <p:spPr>
          <a:xfrm>
            <a:off x="6031631" y="482583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</a:t>
            </a:r>
          </a:p>
        </p:txBody>
      </p:sp>
      <p:sp>
        <p:nvSpPr>
          <p:cNvPr id="15" name="Bulle narrative : rectangle à coins arrondis 14">
            <a:extLst>
              <a:ext uri="{FF2B5EF4-FFF2-40B4-BE49-F238E27FC236}">
                <a16:creationId xmlns:a16="http://schemas.microsoft.com/office/drawing/2014/main" id="{8ECE330A-4EEB-941D-C494-BD6981E5309A}"/>
              </a:ext>
            </a:extLst>
          </p:cNvPr>
          <p:cNvSpPr/>
          <p:nvPr/>
        </p:nvSpPr>
        <p:spPr>
          <a:xfrm>
            <a:off x="7103842" y="471188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7045828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5" grpId="0" animBg="1"/>
      <p:bldP spid="7" grpId="0" animBg="1"/>
      <p:bldP spid="12" grpId="0" animBg="1"/>
      <p:bldP spid="13" grpId="0" animBg="1"/>
      <p:bldP spid="14" grpId="0" animBg="1"/>
      <p:bldP spid="15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603842"/>
          </a:xfrm>
        </p:spPr>
        <p:txBody>
          <a:bodyPr>
            <a:normAutofit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1/5</a:t>
            </a:r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8962E9C9-4FFA-86C1-8927-EDAA5B937358}"/>
              </a:ext>
            </a:extLst>
          </p:cNvPr>
          <p:cNvSpPr txBox="1"/>
          <p:nvPr/>
        </p:nvSpPr>
        <p:spPr>
          <a:xfrm>
            <a:off x="411676" y="1846049"/>
            <a:ext cx="445324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Je suis le nombre avec </a:t>
            </a:r>
            <a:r>
              <a:rPr lang="fr-FR" sz="4800" dirty="0">
                <a:solidFill>
                  <a:srgbClr val="C00000"/>
                </a:solidFill>
                <a:sym typeface="Webdings" panose="05030102010509060703" pitchFamily="18" charset="2"/>
              </a:rPr>
              <a:t>une unité </a:t>
            </a:r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et </a:t>
            </a:r>
            <a:r>
              <a:rPr lang="fr-FR" sz="4800" dirty="0">
                <a:solidFill>
                  <a:srgbClr val="C00000"/>
                </a:solidFill>
                <a:sym typeface="Webdings" panose="05030102010509060703" pitchFamily="18" charset="2"/>
              </a:rPr>
              <a:t>cinq dizaines</a:t>
            </a:r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EFD2E83E-296D-47F9-1074-02040023B498}"/>
              </a:ext>
            </a:extLst>
          </p:cNvPr>
          <p:cNvSpPr txBox="1"/>
          <p:nvPr/>
        </p:nvSpPr>
        <p:spPr>
          <a:xfrm>
            <a:off x="6031631" y="1526909"/>
            <a:ext cx="756950" cy="9233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F2DE8677-AA22-172B-65F3-2150C9D78D88}"/>
              </a:ext>
            </a:extLst>
          </p:cNvPr>
          <p:cNvSpPr txBox="1"/>
          <p:nvPr/>
        </p:nvSpPr>
        <p:spPr>
          <a:xfrm>
            <a:off x="6031631" y="3233340"/>
            <a:ext cx="756950" cy="9233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</a:t>
            </a:r>
          </a:p>
        </p:txBody>
      </p:sp>
      <p:sp>
        <p:nvSpPr>
          <p:cNvPr id="12" name="Bulle narrative : rectangle à coins arrondis 11">
            <a:extLst>
              <a:ext uri="{FF2B5EF4-FFF2-40B4-BE49-F238E27FC236}">
                <a16:creationId xmlns:a16="http://schemas.microsoft.com/office/drawing/2014/main" id="{FC1CCB84-F318-5B36-B507-559C04A7DCC0}"/>
              </a:ext>
            </a:extLst>
          </p:cNvPr>
          <p:cNvSpPr/>
          <p:nvPr/>
        </p:nvSpPr>
        <p:spPr>
          <a:xfrm>
            <a:off x="7103842" y="311939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41</a:t>
            </a:r>
          </a:p>
        </p:txBody>
      </p:sp>
      <p:sp>
        <p:nvSpPr>
          <p:cNvPr id="13" name="Bulle narrative : rectangle à coins arrondis 12">
            <a:extLst>
              <a:ext uri="{FF2B5EF4-FFF2-40B4-BE49-F238E27FC236}">
                <a16:creationId xmlns:a16="http://schemas.microsoft.com/office/drawing/2014/main" id="{B31F71DE-C984-9676-7487-F3F511697248}"/>
              </a:ext>
            </a:extLst>
          </p:cNvPr>
          <p:cNvSpPr/>
          <p:nvPr/>
        </p:nvSpPr>
        <p:spPr>
          <a:xfrm>
            <a:off x="7103842" y="1412968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11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C65CFFB1-CEE5-76FB-2678-5278C3EACFD9}"/>
              </a:ext>
            </a:extLst>
          </p:cNvPr>
          <p:cNvSpPr txBox="1"/>
          <p:nvPr/>
        </p:nvSpPr>
        <p:spPr>
          <a:xfrm>
            <a:off x="6031631" y="482583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</a:t>
            </a:r>
          </a:p>
        </p:txBody>
      </p:sp>
      <p:sp>
        <p:nvSpPr>
          <p:cNvPr id="15" name="Bulle narrative : rectangle à coins arrondis 14">
            <a:extLst>
              <a:ext uri="{FF2B5EF4-FFF2-40B4-BE49-F238E27FC236}">
                <a16:creationId xmlns:a16="http://schemas.microsoft.com/office/drawing/2014/main" id="{8ECE330A-4EEB-941D-C494-BD6981E5309A}"/>
              </a:ext>
            </a:extLst>
          </p:cNvPr>
          <p:cNvSpPr/>
          <p:nvPr/>
        </p:nvSpPr>
        <p:spPr>
          <a:xfrm>
            <a:off x="7103842" y="471188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bg1"/>
                </a:solidFill>
                <a:latin typeface="Cursive standard" pitchFamily="2" charset="0"/>
              </a:rPr>
              <a:t>51</a:t>
            </a:r>
          </a:p>
        </p:txBody>
      </p:sp>
    </p:spTree>
    <p:extLst>
      <p:ext uri="{BB962C8B-B14F-4D97-AF65-F5344CB8AC3E}">
        <p14:creationId xmlns:p14="http://schemas.microsoft.com/office/powerpoint/2010/main" val="26523834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5" grpId="0" animBg="1"/>
      <p:bldP spid="7" grpId="0" animBg="1"/>
      <p:bldP spid="12" grpId="0" animBg="1"/>
      <p:bldP spid="13" grpId="0" animBg="1"/>
      <p:bldP spid="14" grpId="0" animBg="1"/>
      <p:bldP spid="15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603842"/>
          </a:xfrm>
        </p:spPr>
        <p:txBody>
          <a:bodyPr>
            <a:normAutofit/>
          </a:bodyPr>
          <a:lstStyle/>
          <a:p>
            <a:r>
              <a:rPr lang="fr-FR" b="1" dirty="0"/>
              <a:t>Devinette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2/5</a:t>
            </a:r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8962E9C9-4FFA-86C1-8927-EDAA5B937358}"/>
              </a:ext>
            </a:extLst>
          </p:cNvPr>
          <p:cNvSpPr txBox="1"/>
          <p:nvPr/>
        </p:nvSpPr>
        <p:spPr>
          <a:xfrm>
            <a:off x="411676" y="1846049"/>
            <a:ext cx="4651391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Je suis le nombre avec douze unités et trois dizaines.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EFD2E83E-296D-47F9-1074-02040023B498}"/>
              </a:ext>
            </a:extLst>
          </p:cNvPr>
          <p:cNvSpPr txBox="1"/>
          <p:nvPr/>
        </p:nvSpPr>
        <p:spPr>
          <a:xfrm>
            <a:off x="6031631" y="1526909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F2DE8677-AA22-172B-65F3-2150C9D78D88}"/>
              </a:ext>
            </a:extLst>
          </p:cNvPr>
          <p:cNvSpPr txBox="1"/>
          <p:nvPr/>
        </p:nvSpPr>
        <p:spPr>
          <a:xfrm>
            <a:off x="6031631" y="323334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</a:t>
            </a:r>
          </a:p>
        </p:txBody>
      </p:sp>
      <p:sp>
        <p:nvSpPr>
          <p:cNvPr id="12" name="Bulle narrative : rectangle à coins arrondis 11">
            <a:extLst>
              <a:ext uri="{FF2B5EF4-FFF2-40B4-BE49-F238E27FC236}">
                <a16:creationId xmlns:a16="http://schemas.microsoft.com/office/drawing/2014/main" id="{FC1CCB84-F318-5B36-B507-559C04A7DCC0}"/>
              </a:ext>
            </a:extLst>
          </p:cNvPr>
          <p:cNvSpPr/>
          <p:nvPr/>
        </p:nvSpPr>
        <p:spPr>
          <a:xfrm>
            <a:off x="7103842" y="311939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32</a:t>
            </a:r>
          </a:p>
        </p:txBody>
      </p:sp>
      <p:sp>
        <p:nvSpPr>
          <p:cNvPr id="13" name="Bulle narrative : rectangle à coins arrondis 12">
            <a:extLst>
              <a:ext uri="{FF2B5EF4-FFF2-40B4-BE49-F238E27FC236}">
                <a16:creationId xmlns:a16="http://schemas.microsoft.com/office/drawing/2014/main" id="{B31F71DE-C984-9676-7487-F3F511697248}"/>
              </a:ext>
            </a:extLst>
          </p:cNvPr>
          <p:cNvSpPr/>
          <p:nvPr/>
        </p:nvSpPr>
        <p:spPr>
          <a:xfrm>
            <a:off x="7103842" y="1412968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42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C65CFFB1-CEE5-76FB-2678-5278C3EACFD9}"/>
              </a:ext>
            </a:extLst>
          </p:cNvPr>
          <p:cNvSpPr txBox="1"/>
          <p:nvPr/>
        </p:nvSpPr>
        <p:spPr>
          <a:xfrm>
            <a:off x="6031631" y="482583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</a:t>
            </a:r>
          </a:p>
        </p:txBody>
      </p:sp>
      <p:sp>
        <p:nvSpPr>
          <p:cNvPr id="15" name="Bulle narrative : rectangle à coins arrondis 14">
            <a:extLst>
              <a:ext uri="{FF2B5EF4-FFF2-40B4-BE49-F238E27FC236}">
                <a16:creationId xmlns:a16="http://schemas.microsoft.com/office/drawing/2014/main" id="{8ECE330A-4EEB-941D-C494-BD6981E5309A}"/>
              </a:ext>
            </a:extLst>
          </p:cNvPr>
          <p:cNvSpPr/>
          <p:nvPr/>
        </p:nvSpPr>
        <p:spPr>
          <a:xfrm>
            <a:off x="7103842" y="471188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5921651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5" grpId="0" animBg="1"/>
      <p:bldP spid="7" grpId="0" animBg="1"/>
      <p:bldP spid="12" grpId="0" animBg="1"/>
      <p:bldP spid="13" grpId="0" animBg="1"/>
      <p:bldP spid="14" grpId="0" animBg="1"/>
      <p:bldP spid="15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603842"/>
          </a:xfrm>
        </p:spPr>
        <p:txBody>
          <a:bodyPr>
            <a:normAutofit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2/5</a:t>
            </a:r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8962E9C9-4FFA-86C1-8927-EDAA5B937358}"/>
              </a:ext>
            </a:extLst>
          </p:cNvPr>
          <p:cNvSpPr txBox="1"/>
          <p:nvPr/>
        </p:nvSpPr>
        <p:spPr>
          <a:xfrm>
            <a:off x="411675" y="1846049"/>
            <a:ext cx="465985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Je suis le nombre avec </a:t>
            </a:r>
            <a:r>
              <a:rPr lang="fr-FR" sz="4800" dirty="0">
                <a:solidFill>
                  <a:srgbClr val="C00000"/>
                </a:solidFill>
                <a:sym typeface="Webdings" panose="05030102010509060703" pitchFamily="18" charset="2"/>
              </a:rPr>
              <a:t>douze unités </a:t>
            </a:r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et </a:t>
            </a:r>
            <a:r>
              <a:rPr lang="fr-FR" sz="4800" dirty="0">
                <a:solidFill>
                  <a:srgbClr val="C00000"/>
                </a:solidFill>
                <a:sym typeface="Webdings" panose="05030102010509060703" pitchFamily="18" charset="2"/>
              </a:rPr>
              <a:t>deux dizaines</a:t>
            </a:r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EFD2E83E-296D-47F9-1074-02040023B498}"/>
              </a:ext>
            </a:extLst>
          </p:cNvPr>
          <p:cNvSpPr txBox="1"/>
          <p:nvPr/>
        </p:nvSpPr>
        <p:spPr>
          <a:xfrm>
            <a:off x="6031631" y="1526909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F2DE8677-AA22-172B-65F3-2150C9D78D88}"/>
              </a:ext>
            </a:extLst>
          </p:cNvPr>
          <p:cNvSpPr txBox="1"/>
          <p:nvPr/>
        </p:nvSpPr>
        <p:spPr>
          <a:xfrm>
            <a:off x="6031631" y="3233340"/>
            <a:ext cx="756950" cy="9233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</a:t>
            </a:r>
          </a:p>
        </p:txBody>
      </p:sp>
      <p:sp>
        <p:nvSpPr>
          <p:cNvPr id="12" name="Bulle narrative : rectangle à coins arrondis 11">
            <a:extLst>
              <a:ext uri="{FF2B5EF4-FFF2-40B4-BE49-F238E27FC236}">
                <a16:creationId xmlns:a16="http://schemas.microsoft.com/office/drawing/2014/main" id="{FC1CCB84-F318-5B36-B507-559C04A7DCC0}"/>
              </a:ext>
            </a:extLst>
          </p:cNvPr>
          <p:cNvSpPr/>
          <p:nvPr/>
        </p:nvSpPr>
        <p:spPr>
          <a:xfrm>
            <a:off x="7103842" y="311939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32</a:t>
            </a:r>
          </a:p>
        </p:txBody>
      </p:sp>
      <p:sp>
        <p:nvSpPr>
          <p:cNvPr id="13" name="Bulle narrative : rectangle à coins arrondis 12">
            <a:extLst>
              <a:ext uri="{FF2B5EF4-FFF2-40B4-BE49-F238E27FC236}">
                <a16:creationId xmlns:a16="http://schemas.microsoft.com/office/drawing/2014/main" id="{B31F71DE-C984-9676-7487-F3F511697248}"/>
              </a:ext>
            </a:extLst>
          </p:cNvPr>
          <p:cNvSpPr/>
          <p:nvPr/>
        </p:nvSpPr>
        <p:spPr>
          <a:xfrm>
            <a:off x="7103842" y="1412968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bg1"/>
                </a:solidFill>
                <a:latin typeface="Cursive standard" pitchFamily="2" charset="0"/>
              </a:rPr>
              <a:t>42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C65CFFB1-CEE5-76FB-2678-5278C3EACFD9}"/>
              </a:ext>
            </a:extLst>
          </p:cNvPr>
          <p:cNvSpPr txBox="1"/>
          <p:nvPr/>
        </p:nvSpPr>
        <p:spPr>
          <a:xfrm>
            <a:off x="6031631" y="4825830"/>
            <a:ext cx="756950" cy="9233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</a:t>
            </a:r>
          </a:p>
        </p:txBody>
      </p:sp>
      <p:sp>
        <p:nvSpPr>
          <p:cNvPr id="15" name="Bulle narrative : rectangle à coins arrondis 14">
            <a:extLst>
              <a:ext uri="{FF2B5EF4-FFF2-40B4-BE49-F238E27FC236}">
                <a16:creationId xmlns:a16="http://schemas.microsoft.com/office/drawing/2014/main" id="{8ECE330A-4EEB-941D-C494-BD6981E5309A}"/>
              </a:ext>
            </a:extLst>
          </p:cNvPr>
          <p:cNvSpPr/>
          <p:nvPr/>
        </p:nvSpPr>
        <p:spPr>
          <a:xfrm>
            <a:off x="7103842" y="471188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5931540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5" grpId="0" animBg="1"/>
      <p:bldP spid="7" grpId="0" animBg="1"/>
      <p:bldP spid="12" grpId="0" animBg="1"/>
      <p:bldP spid="13" grpId="0" animBg="1"/>
      <p:bldP spid="14" grpId="0" animBg="1"/>
      <p:bldP spid="15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603842"/>
          </a:xfrm>
        </p:spPr>
        <p:txBody>
          <a:bodyPr>
            <a:normAutofit/>
          </a:bodyPr>
          <a:lstStyle/>
          <a:p>
            <a:r>
              <a:rPr lang="fr-FR" b="1" dirty="0"/>
              <a:t>Devinette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3/5</a:t>
            </a:r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8962E9C9-4FFA-86C1-8927-EDAA5B937358}"/>
              </a:ext>
            </a:extLst>
          </p:cNvPr>
          <p:cNvSpPr txBox="1"/>
          <p:nvPr/>
        </p:nvSpPr>
        <p:spPr>
          <a:xfrm>
            <a:off x="411676" y="1846049"/>
            <a:ext cx="445324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Je suis le nombre avec six dizaines et trois unités.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EFD2E83E-296D-47F9-1074-02040023B498}"/>
              </a:ext>
            </a:extLst>
          </p:cNvPr>
          <p:cNvSpPr txBox="1"/>
          <p:nvPr/>
        </p:nvSpPr>
        <p:spPr>
          <a:xfrm>
            <a:off x="6031631" y="1526909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F2DE8677-AA22-172B-65F3-2150C9D78D88}"/>
              </a:ext>
            </a:extLst>
          </p:cNvPr>
          <p:cNvSpPr txBox="1"/>
          <p:nvPr/>
        </p:nvSpPr>
        <p:spPr>
          <a:xfrm>
            <a:off x="6031631" y="323334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</a:t>
            </a:r>
          </a:p>
        </p:txBody>
      </p:sp>
      <p:sp>
        <p:nvSpPr>
          <p:cNvPr id="12" name="Bulle narrative : rectangle à coins arrondis 11">
            <a:extLst>
              <a:ext uri="{FF2B5EF4-FFF2-40B4-BE49-F238E27FC236}">
                <a16:creationId xmlns:a16="http://schemas.microsoft.com/office/drawing/2014/main" id="{FC1CCB84-F318-5B36-B507-559C04A7DCC0}"/>
              </a:ext>
            </a:extLst>
          </p:cNvPr>
          <p:cNvSpPr/>
          <p:nvPr/>
        </p:nvSpPr>
        <p:spPr>
          <a:xfrm>
            <a:off x="7103842" y="311939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63</a:t>
            </a:r>
          </a:p>
        </p:txBody>
      </p:sp>
      <p:sp>
        <p:nvSpPr>
          <p:cNvPr id="13" name="Bulle narrative : rectangle à coins arrondis 12">
            <a:extLst>
              <a:ext uri="{FF2B5EF4-FFF2-40B4-BE49-F238E27FC236}">
                <a16:creationId xmlns:a16="http://schemas.microsoft.com/office/drawing/2014/main" id="{B31F71DE-C984-9676-7487-F3F511697248}"/>
              </a:ext>
            </a:extLst>
          </p:cNvPr>
          <p:cNvSpPr/>
          <p:nvPr/>
        </p:nvSpPr>
        <p:spPr>
          <a:xfrm>
            <a:off x="7103842" y="1412968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36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C65CFFB1-CEE5-76FB-2678-5278C3EACFD9}"/>
              </a:ext>
            </a:extLst>
          </p:cNvPr>
          <p:cNvSpPr txBox="1"/>
          <p:nvPr/>
        </p:nvSpPr>
        <p:spPr>
          <a:xfrm>
            <a:off x="6031631" y="482583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</a:t>
            </a:r>
          </a:p>
        </p:txBody>
      </p:sp>
      <p:sp>
        <p:nvSpPr>
          <p:cNvPr id="15" name="Bulle narrative : rectangle à coins arrondis 14">
            <a:extLst>
              <a:ext uri="{FF2B5EF4-FFF2-40B4-BE49-F238E27FC236}">
                <a16:creationId xmlns:a16="http://schemas.microsoft.com/office/drawing/2014/main" id="{8ECE330A-4EEB-941D-C494-BD6981E5309A}"/>
              </a:ext>
            </a:extLst>
          </p:cNvPr>
          <p:cNvSpPr/>
          <p:nvPr/>
        </p:nvSpPr>
        <p:spPr>
          <a:xfrm>
            <a:off x="7103842" y="471188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17247145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5" grpId="0" animBg="1"/>
      <p:bldP spid="7" grpId="0" animBg="1"/>
      <p:bldP spid="12" grpId="0" animBg="1"/>
      <p:bldP spid="13" grpId="0" animBg="1"/>
      <p:bldP spid="14" grpId="0" animBg="1"/>
      <p:bldP spid="1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603842"/>
          </a:xfrm>
        </p:spPr>
        <p:txBody>
          <a:bodyPr>
            <a:normAutofit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  <a:endParaRPr lang="fr-FR" dirty="0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3/5</a:t>
            </a:r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8962E9C9-4FFA-86C1-8927-EDAA5B937358}"/>
              </a:ext>
            </a:extLst>
          </p:cNvPr>
          <p:cNvSpPr txBox="1"/>
          <p:nvPr/>
        </p:nvSpPr>
        <p:spPr>
          <a:xfrm>
            <a:off x="411676" y="1846049"/>
            <a:ext cx="445324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Je suis le nombre avec </a:t>
            </a:r>
            <a:r>
              <a:rPr lang="fr-FR" sz="4800" dirty="0">
                <a:solidFill>
                  <a:srgbClr val="C00000"/>
                </a:solidFill>
                <a:sym typeface="Webdings" panose="05030102010509060703" pitchFamily="18" charset="2"/>
              </a:rPr>
              <a:t>six dizaines </a:t>
            </a:r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et </a:t>
            </a:r>
            <a:r>
              <a:rPr lang="fr-FR" sz="4800" dirty="0">
                <a:solidFill>
                  <a:srgbClr val="C00000"/>
                </a:solidFill>
                <a:sym typeface="Webdings" panose="05030102010509060703" pitchFamily="18" charset="2"/>
              </a:rPr>
              <a:t>trois unités</a:t>
            </a:r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EFD2E83E-296D-47F9-1074-02040023B498}"/>
              </a:ext>
            </a:extLst>
          </p:cNvPr>
          <p:cNvSpPr txBox="1"/>
          <p:nvPr/>
        </p:nvSpPr>
        <p:spPr>
          <a:xfrm>
            <a:off x="6031631" y="1526909"/>
            <a:ext cx="756950" cy="9233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F2DE8677-AA22-172B-65F3-2150C9D78D88}"/>
              </a:ext>
            </a:extLst>
          </p:cNvPr>
          <p:cNvSpPr txBox="1"/>
          <p:nvPr/>
        </p:nvSpPr>
        <p:spPr>
          <a:xfrm>
            <a:off x="6031631" y="323334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</a:t>
            </a:r>
          </a:p>
        </p:txBody>
      </p:sp>
      <p:sp>
        <p:nvSpPr>
          <p:cNvPr id="12" name="Bulle narrative : rectangle à coins arrondis 11">
            <a:extLst>
              <a:ext uri="{FF2B5EF4-FFF2-40B4-BE49-F238E27FC236}">
                <a16:creationId xmlns:a16="http://schemas.microsoft.com/office/drawing/2014/main" id="{FC1CCB84-F318-5B36-B507-559C04A7DCC0}"/>
              </a:ext>
            </a:extLst>
          </p:cNvPr>
          <p:cNvSpPr/>
          <p:nvPr/>
        </p:nvSpPr>
        <p:spPr>
          <a:xfrm>
            <a:off x="7103842" y="311939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bg1"/>
                </a:solidFill>
                <a:latin typeface="Cursive standard" pitchFamily="2" charset="0"/>
              </a:rPr>
              <a:t>63</a:t>
            </a:r>
          </a:p>
        </p:txBody>
      </p:sp>
      <p:sp>
        <p:nvSpPr>
          <p:cNvPr id="13" name="Bulle narrative : rectangle à coins arrondis 12">
            <a:extLst>
              <a:ext uri="{FF2B5EF4-FFF2-40B4-BE49-F238E27FC236}">
                <a16:creationId xmlns:a16="http://schemas.microsoft.com/office/drawing/2014/main" id="{B31F71DE-C984-9676-7487-F3F511697248}"/>
              </a:ext>
            </a:extLst>
          </p:cNvPr>
          <p:cNvSpPr/>
          <p:nvPr/>
        </p:nvSpPr>
        <p:spPr>
          <a:xfrm>
            <a:off x="7103842" y="1412968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36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C65CFFB1-CEE5-76FB-2678-5278C3EACFD9}"/>
              </a:ext>
            </a:extLst>
          </p:cNvPr>
          <p:cNvSpPr txBox="1"/>
          <p:nvPr/>
        </p:nvSpPr>
        <p:spPr>
          <a:xfrm>
            <a:off x="6031631" y="4825830"/>
            <a:ext cx="756950" cy="92333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</a:t>
            </a:r>
          </a:p>
        </p:txBody>
      </p:sp>
      <p:sp>
        <p:nvSpPr>
          <p:cNvPr id="15" name="Bulle narrative : rectangle à coins arrondis 14">
            <a:extLst>
              <a:ext uri="{FF2B5EF4-FFF2-40B4-BE49-F238E27FC236}">
                <a16:creationId xmlns:a16="http://schemas.microsoft.com/office/drawing/2014/main" id="{8ECE330A-4EEB-941D-C494-BD6981E5309A}"/>
              </a:ext>
            </a:extLst>
          </p:cNvPr>
          <p:cNvSpPr/>
          <p:nvPr/>
        </p:nvSpPr>
        <p:spPr>
          <a:xfrm>
            <a:off x="7103842" y="471188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20219609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5" grpId="0" animBg="1"/>
      <p:bldP spid="7" grpId="0" animBg="1"/>
      <p:bldP spid="12" grpId="0" animBg="1"/>
      <p:bldP spid="13" grpId="0" animBg="1"/>
      <p:bldP spid="14" grpId="0" animBg="1"/>
      <p:bldP spid="15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50"/>
            <a:ext cx="7886700" cy="603842"/>
          </a:xfrm>
        </p:spPr>
        <p:txBody>
          <a:bodyPr>
            <a:normAutofit/>
          </a:bodyPr>
          <a:lstStyle/>
          <a:p>
            <a:r>
              <a:rPr lang="fr-FR" b="1" dirty="0"/>
              <a:t>Devinette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4/5</a:t>
            </a:r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8962E9C9-4FFA-86C1-8927-EDAA5B937358}"/>
              </a:ext>
            </a:extLst>
          </p:cNvPr>
          <p:cNvSpPr txBox="1"/>
          <p:nvPr/>
        </p:nvSpPr>
        <p:spPr>
          <a:xfrm>
            <a:off x="177800" y="1846049"/>
            <a:ext cx="54356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4800" dirty="0">
                <a:solidFill>
                  <a:srgbClr val="0070C0"/>
                </a:solidFill>
                <a:sym typeface="Webdings" panose="05030102010509060703" pitchFamily="18" charset="2"/>
              </a:rPr>
              <a:t>Je suis le nombre avec quatorze unités et six dizaines.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EFD2E83E-296D-47F9-1074-02040023B498}"/>
              </a:ext>
            </a:extLst>
          </p:cNvPr>
          <p:cNvSpPr txBox="1"/>
          <p:nvPr/>
        </p:nvSpPr>
        <p:spPr>
          <a:xfrm>
            <a:off x="6031631" y="1526909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F2DE8677-AA22-172B-65F3-2150C9D78D88}"/>
              </a:ext>
            </a:extLst>
          </p:cNvPr>
          <p:cNvSpPr txBox="1"/>
          <p:nvPr/>
        </p:nvSpPr>
        <p:spPr>
          <a:xfrm>
            <a:off x="6031631" y="323334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</a:t>
            </a:r>
          </a:p>
        </p:txBody>
      </p:sp>
      <p:sp>
        <p:nvSpPr>
          <p:cNvPr id="12" name="Bulle narrative : rectangle à coins arrondis 11">
            <a:extLst>
              <a:ext uri="{FF2B5EF4-FFF2-40B4-BE49-F238E27FC236}">
                <a16:creationId xmlns:a16="http://schemas.microsoft.com/office/drawing/2014/main" id="{FC1CCB84-F318-5B36-B507-559C04A7DCC0}"/>
              </a:ext>
            </a:extLst>
          </p:cNvPr>
          <p:cNvSpPr/>
          <p:nvPr/>
        </p:nvSpPr>
        <p:spPr>
          <a:xfrm>
            <a:off x="7103842" y="311939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96</a:t>
            </a:r>
          </a:p>
        </p:txBody>
      </p:sp>
      <p:sp>
        <p:nvSpPr>
          <p:cNvPr id="13" name="Bulle narrative : rectangle à coins arrondis 12">
            <a:extLst>
              <a:ext uri="{FF2B5EF4-FFF2-40B4-BE49-F238E27FC236}">
                <a16:creationId xmlns:a16="http://schemas.microsoft.com/office/drawing/2014/main" id="{B31F71DE-C984-9676-7487-F3F511697248}"/>
              </a:ext>
            </a:extLst>
          </p:cNvPr>
          <p:cNvSpPr/>
          <p:nvPr/>
        </p:nvSpPr>
        <p:spPr>
          <a:xfrm>
            <a:off x="7103842" y="1412968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64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C65CFFB1-CEE5-76FB-2678-5278C3EACFD9}"/>
              </a:ext>
            </a:extLst>
          </p:cNvPr>
          <p:cNvSpPr txBox="1"/>
          <p:nvPr/>
        </p:nvSpPr>
        <p:spPr>
          <a:xfrm>
            <a:off x="6031631" y="4825830"/>
            <a:ext cx="756950" cy="923330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</a:t>
            </a:r>
          </a:p>
        </p:txBody>
      </p:sp>
      <p:sp>
        <p:nvSpPr>
          <p:cNvPr id="15" name="Bulle narrative : rectangle à coins arrondis 14">
            <a:extLst>
              <a:ext uri="{FF2B5EF4-FFF2-40B4-BE49-F238E27FC236}">
                <a16:creationId xmlns:a16="http://schemas.microsoft.com/office/drawing/2014/main" id="{8ECE330A-4EEB-941D-C494-BD6981E5309A}"/>
              </a:ext>
            </a:extLst>
          </p:cNvPr>
          <p:cNvSpPr/>
          <p:nvPr/>
        </p:nvSpPr>
        <p:spPr>
          <a:xfrm>
            <a:off x="7103842" y="4711889"/>
            <a:ext cx="1329666" cy="1151213"/>
          </a:xfrm>
          <a:prstGeom prst="wedgeRoundRectCallout">
            <a:avLst>
              <a:gd name="adj1" fmla="val -64864"/>
              <a:gd name="adj2" fmla="val 19709"/>
              <a:gd name="adj3" fmla="val 16667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3200" dirty="0">
                <a:solidFill>
                  <a:schemeClr val="tx1"/>
                </a:solidFill>
                <a:latin typeface="Cursive standard" pitchFamily="2" charset="0"/>
              </a:rPr>
              <a:t>74</a:t>
            </a:r>
          </a:p>
        </p:txBody>
      </p:sp>
    </p:spTree>
    <p:extLst>
      <p:ext uri="{BB962C8B-B14F-4D97-AF65-F5344CB8AC3E}">
        <p14:creationId xmlns:p14="http://schemas.microsoft.com/office/powerpoint/2010/main" val="2586791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5" grpId="0" animBg="1"/>
      <p:bldP spid="7" grpId="0" animBg="1"/>
      <p:bldP spid="12" grpId="0" animBg="1"/>
      <p:bldP spid="13" grpId="0" animBg="1"/>
      <p:bldP spid="14" grpId="0" animBg="1"/>
      <p:bldP spid="15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702</TotalTime>
  <Words>203</Words>
  <Application>Microsoft Office PowerPoint</Application>
  <PresentationFormat>Affichage à l'écran (4:3)</PresentationFormat>
  <Paragraphs>93</Paragraphs>
  <Slides>12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6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12</vt:i4>
      </vt:variant>
    </vt:vector>
  </HeadingPairs>
  <TitlesOfParts>
    <vt:vector size="19" baseType="lpstr">
      <vt:lpstr>Arial</vt:lpstr>
      <vt:lpstr>Calibri</vt:lpstr>
      <vt:lpstr>Calibri Light</vt:lpstr>
      <vt:lpstr>Cursive standard</vt:lpstr>
      <vt:lpstr>Webdings</vt:lpstr>
      <vt:lpstr>Wingdings</vt:lpstr>
      <vt:lpstr>Thème Office</vt:lpstr>
      <vt:lpstr>Présentation PowerPoint</vt:lpstr>
      <vt:lpstr>Présentation PowerPoint</vt:lpstr>
      <vt:lpstr>Devinette</vt:lpstr>
      <vt:lpstr>Correction</vt:lpstr>
      <vt:lpstr>Devinette</vt:lpstr>
      <vt:lpstr>Correction</vt:lpstr>
      <vt:lpstr>Devinette</vt:lpstr>
      <vt:lpstr>Correction</vt:lpstr>
      <vt:lpstr>Devinette</vt:lpstr>
      <vt:lpstr>Correction</vt:lpstr>
      <vt:lpstr>Devinette</vt:lpstr>
      <vt:lpstr>Correction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MHM</dc:creator>
  <cp:lastModifiedBy>Marie DE NICOLO</cp:lastModifiedBy>
  <cp:revision>52</cp:revision>
  <dcterms:created xsi:type="dcterms:W3CDTF">2023-02-07T14:55:57Z</dcterms:created>
  <dcterms:modified xsi:type="dcterms:W3CDTF">2025-08-13T09:07:24Z</dcterms:modified>
</cp:coreProperties>
</file>

<file path=docProps/thumbnail.jpeg>
</file>